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7.png"/><Relationship Id="rId4"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4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5.png"/><Relationship Id="rId4" Type="http://schemas.openxmlformats.org/officeDocument/2006/relationships/image" Target="../media/image5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7.png"/><Relationship Id="rId4" Type="http://schemas.openxmlformats.org/officeDocument/2006/relationships/image" Target="../media/image6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6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1.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3.png"/><Relationship Id="rId4" Type="http://schemas.openxmlformats.org/officeDocument/2006/relationships/image" Target="../media/image6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9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8.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6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4.png"/><Relationship Id="rId4" Type="http://schemas.openxmlformats.org/officeDocument/2006/relationships/image" Target="../media/image8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4.png"/><Relationship Id="rId4" Type="http://schemas.openxmlformats.org/officeDocument/2006/relationships/image" Target="../media/image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81.png"/><Relationship Id="rId4" Type="http://schemas.openxmlformats.org/officeDocument/2006/relationships/image" Target="../media/image75.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5.png"/><Relationship Id="rId4" Type="http://schemas.openxmlformats.org/officeDocument/2006/relationships/image" Target="../media/image8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89.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0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7.png"/><Relationship Id="rId4" Type="http://schemas.openxmlformats.org/officeDocument/2006/relationships/image" Target="../media/image9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3.png"/><Relationship Id="rId4" Type="http://schemas.openxmlformats.org/officeDocument/2006/relationships/image" Target="../media/image9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1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98.png"/><Relationship Id="rId4" Type="http://schemas.openxmlformats.org/officeDocument/2006/relationships/image" Target="../media/image91.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05.png"/><Relationship Id="rId4" Type="http://schemas.openxmlformats.org/officeDocument/2006/relationships/image" Target="../media/image111.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1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14.png"/><Relationship Id="rId4" Type="http://schemas.openxmlformats.org/officeDocument/2006/relationships/image" Target="../media/image9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0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1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2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19.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2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2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1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10.png"/><Relationship Id="rId4" Type="http://schemas.openxmlformats.org/officeDocument/2006/relationships/image" Target="../media/image10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18.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21.png"/><Relationship Id="rId4" Type="http://schemas.openxmlformats.org/officeDocument/2006/relationships/image" Target="../media/image108.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3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20.png"/><Relationship Id="rId4" Type="http://schemas.openxmlformats.org/officeDocument/2006/relationships/image" Target="../media/image10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30.png"/><Relationship Id="rId4" Type="http://schemas.openxmlformats.org/officeDocument/2006/relationships/image" Target="../media/image117.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36.png"/><Relationship Id="rId4" Type="http://schemas.openxmlformats.org/officeDocument/2006/relationships/image" Target="../media/image1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3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42.png"/><Relationship Id="rId4" Type="http://schemas.openxmlformats.org/officeDocument/2006/relationships/image" Target="../media/image12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4.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35.png"/><Relationship Id="rId4" Type="http://schemas.openxmlformats.org/officeDocument/2006/relationships/image" Target="../media/image125.png"/><Relationship Id="rId5" Type="http://schemas.openxmlformats.org/officeDocument/2006/relationships/image" Target="../media/image143.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2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9.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41.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4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37.png"/><Relationship Id="rId4" Type="http://schemas.openxmlformats.org/officeDocument/2006/relationships/image" Target="../media/image14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3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3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57.png"/><Relationship Id="rId4" Type="http://schemas.openxmlformats.org/officeDocument/2006/relationships/image" Target="../media/image1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6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67.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50.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4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6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4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66.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9.png"/><Relationship Id="rId4" Type="http://schemas.openxmlformats.org/officeDocument/2006/relationships/image" Target="../media/image152.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62.png"/><Relationship Id="rId4" Type="http://schemas.openxmlformats.org/officeDocument/2006/relationships/image" Target="../media/image16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51.png"/><Relationship Id="rId4" Type="http://schemas.openxmlformats.org/officeDocument/2006/relationships/image" Target="../media/image1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64.png"/><Relationship Id="rId4" Type="http://schemas.openxmlformats.org/officeDocument/2006/relationships/image" Target="../media/image15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6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63.png"/><Relationship Id="rId4" Type="http://schemas.openxmlformats.org/officeDocument/2006/relationships/image" Target="../media/image156.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7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7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69.png"/><Relationship Id="rId4"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7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4.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8.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71.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